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76774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Leftovers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50% for low target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targets (9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Red stitch swinger + activator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60FF6-C705-4116-8CA1-C2BE4990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07" y="3238068"/>
            <a:ext cx="6916986" cy="6139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Leftovers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Leftovers is a 30 round, 150-point, Comstock course of fire. There are 13 IPSC targets and 4 steel. The best 2 hits on cardboard will score and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poppers and remains visible at rest. Must be activated before being engaged.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Front and side doors (if present) must be shut prior to the start signal. Back door near the swinger will remain open.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202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2022-04-22T15:33:55Z</dcterms:modified>
  <cp:category>Shooting</cp:category>
</cp:coreProperties>
</file>